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1" r:id="rId2"/>
  </p:sldIdLst>
  <p:sldSz cx="12192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14F"/>
    <a:srgbClr val="EDC949"/>
    <a:srgbClr val="4E79A7"/>
    <a:srgbClr val="FFFFFF"/>
    <a:srgbClr val="F28E2C"/>
    <a:srgbClr val="76B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1" d="100"/>
          <a:sy n="41" d="100"/>
        </p:scale>
        <p:origin x="3243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5943"/>
            <a:ext cx="10363200" cy="62668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54516"/>
            <a:ext cx="9144000" cy="434599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660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134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8369"/>
            <a:ext cx="2628900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8369"/>
            <a:ext cx="7734300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852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040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87671"/>
            <a:ext cx="10515600" cy="74877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46282"/>
            <a:ext cx="10515600" cy="39376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079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06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373"/>
            <a:ext cx="10515600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2664"/>
            <a:ext cx="5157787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75242"/>
            <a:ext cx="5157787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2664"/>
            <a:ext cx="5183188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75242"/>
            <a:ext cx="5183188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75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104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612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1766"/>
            <a:ext cx="6172200" cy="1279213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438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1766"/>
            <a:ext cx="6172200" cy="1279213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229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8373"/>
            <a:ext cx="105156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1843"/>
            <a:ext cx="105156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215E-A33A-4C14-9CB0-C01773B8A1A1}" type="datetimeFigureOut">
              <a:rPr lang="en-NL" smtClean="0"/>
              <a:t>20/09/2022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683952"/>
            <a:ext cx="41148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34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2A8AA4-673D-5FAA-6357-08DE86C2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8" y="771907"/>
            <a:ext cx="3348885" cy="33604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07AE80-34F2-8B78-6E7F-C44A1B7C23D0}"/>
              </a:ext>
            </a:extLst>
          </p:cNvPr>
          <p:cNvSpPr txBox="1"/>
          <p:nvPr/>
        </p:nvSpPr>
        <p:spPr>
          <a:xfrm>
            <a:off x="103749" y="216200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</a:rPr>
              <a:t>D3graph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C3155F-CE9E-FE6B-E458-D205C447057C}"/>
              </a:ext>
            </a:extLst>
          </p:cNvPr>
          <p:cNvSpPr/>
          <p:nvPr/>
        </p:nvSpPr>
        <p:spPr>
          <a:xfrm>
            <a:off x="113648" y="174625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D6B9FB-4CF8-65B5-DA7D-66983B4445C1}"/>
              </a:ext>
            </a:extLst>
          </p:cNvPr>
          <p:cNvSpPr/>
          <p:nvPr/>
        </p:nvSpPr>
        <p:spPr>
          <a:xfrm>
            <a:off x="3996531" y="174626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A8AFFE-1278-9C36-8711-0BCDF60C05A7}"/>
              </a:ext>
            </a:extLst>
          </p:cNvPr>
          <p:cNvSpPr txBox="1"/>
          <p:nvPr/>
        </p:nvSpPr>
        <p:spPr>
          <a:xfrm>
            <a:off x="4020700" y="216200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Sankey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80D069-896C-57B0-28AB-F0677613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82" y="4735296"/>
            <a:ext cx="3817678" cy="35395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269038-ACD1-104A-B4F9-85B3DA02E0FC}"/>
              </a:ext>
            </a:extLst>
          </p:cNvPr>
          <p:cNvSpPr/>
          <p:nvPr/>
        </p:nvSpPr>
        <p:spPr>
          <a:xfrm>
            <a:off x="3996531" y="4226528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8C276-ABED-55C6-B608-7981E55D593D}"/>
              </a:ext>
            </a:extLst>
          </p:cNvPr>
          <p:cNvSpPr txBox="1"/>
          <p:nvPr/>
        </p:nvSpPr>
        <p:spPr>
          <a:xfrm>
            <a:off x="4020700" y="4251063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Chord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2EB01C-EBE7-DAF1-CD46-BD01C05D8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60"/>
          <a:stretch/>
        </p:blipFill>
        <p:spPr>
          <a:xfrm>
            <a:off x="390628" y="4800026"/>
            <a:ext cx="3348885" cy="34101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78C67CA-02FC-2AE5-DCA6-133DBA7829D4}"/>
              </a:ext>
            </a:extLst>
          </p:cNvPr>
          <p:cNvSpPr/>
          <p:nvPr/>
        </p:nvSpPr>
        <p:spPr>
          <a:xfrm>
            <a:off x="116983" y="4228621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6D6FDF-4524-C32C-6C02-AE611A359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15" t="5730" b="82954"/>
          <a:stretch/>
        </p:blipFill>
        <p:spPr>
          <a:xfrm>
            <a:off x="440470" y="4513670"/>
            <a:ext cx="919626" cy="3858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446392-974B-8424-272F-64262A49771F}"/>
              </a:ext>
            </a:extLst>
          </p:cNvPr>
          <p:cNvSpPr txBox="1"/>
          <p:nvPr/>
        </p:nvSpPr>
        <p:spPr>
          <a:xfrm>
            <a:off x="103749" y="4251063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Heatmap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530E276-F3DC-7629-7ABA-FC2C4AE03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527" y="1136962"/>
            <a:ext cx="3546281" cy="26303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2AD331-EFAE-0A7F-155E-8898C97D338F}"/>
              </a:ext>
            </a:extLst>
          </p:cNvPr>
          <p:cNvSpPr/>
          <p:nvPr/>
        </p:nvSpPr>
        <p:spPr>
          <a:xfrm>
            <a:off x="7975178" y="174626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04720F-1EC9-7F6C-4AEE-AA82B4C7A93B}"/>
              </a:ext>
            </a:extLst>
          </p:cNvPr>
          <p:cNvSpPr txBox="1"/>
          <p:nvPr/>
        </p:nvSpPr>
        <p:spPr>
          <a:xfrm>
            <a:off x="7999346" y="216200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MovingBubbles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E94C0-B81F-D485-F164-13C38322A97C}"/>
              </a:ext>
            </a:extLst>
          </p:cNvPr>
          <p:cNvSpPr/>
          <p:nvPr/>
        </p:nvSpPr>
        <p:spPr>
          <a:xfrm>
            <a:off x="7975178" y="4226528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52F9D0-E17B-0BE1-1CEC-1D2AAB9417CF}"/>
              </a:ext>
            </a:extLst>
          </p:cNvPr>
          <p:cNvSpPr txBox="1"/>
          <p:nvPr/>
        </p:nvSpPr>
        <p:spPr>
          <a:xfrm>
            <a:off x="7999346" y="4251063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 series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3B7E65-DAF0-C9E9-9B5A-95A7DFD62C52}"/>
              </a:ext>
            </a:extLst>
          </p:cNvPr>
          <p:cNvSpPr/>
          <p:nvPr/>
        </p:nvSpPr>
        <p:spPr>
          <a:xfrm>
            <a:off x="4003763" y="8288133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2C1043-05AD-29EE-48E7-B4F81789415A}"/>
              </a:ext>
            </a:extLst>
          </p:cNvPr>
          <p:cNvSpPr txBox="1"/>
          <p:nvPr/>
        </p:nvSpPr>
        <p:spPr>
          <a:xfrm>
            <a:off x="4020700" y="831266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ImageSlider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E4FD50-69FB-9718-6A42-66F5C9C15326}"/>
              </a:ext>
            </a:extLst>
          </p:cNvPr>
          <p:cNvSpPr/>
          <p:nvPr/>
        </p:nvSpPr>
        <p:spPr>
          <a:xfrm>
            <a:off x="124215" y="8290225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71E215-8749-2FF9-0A23-8938D219E76E}"/>
              </a:ext>
            </a:extLst>
          </p:cNvPr>
          <p:cNvSpPr txBox="1"/>
          <p:nvPr/>
        </p:nvSpPr>
        <p:spPr>
          <a:xfrm>
            <a:off x="103749" y="831266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F49531-B48D-DF8F-2AC8-B89E9B9FCCE1}"/>
              </a:ext>
            </a:extLst>
          </p:cNvPr>
          <p:cNvSpPr/>
          <p:nvPr/>
        </p:nvSpPr>
        <p:spPr>
          <a:xfrm>
            <a:off x="7982410" y="8288133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39738-B088-0C92-6253-5CCBC7CB41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5" r="13654"/>
          <a:stretch/>
        </p:blipFill>
        <p:spPr>
          <a:xfrm>
            <a:off x="8069014" y="5342539"/>
            <a:ext cx="3576139" cy="2325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95457-B0C9-5508-AB42-289D9F642A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657" b="9894"/>
          <a:stretch/>
        </p:blipFill>
        <p:spPr>
          <a:xfrm>
            <a:off x="8177001" y="9113186"/>
            <a:ext cx="3567333" cy="23237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F9F905-DBC8-22AF-022D-3AA6B3324818}"/>
              </a:ext>
            </a:extLst>
          </p:cNvPr>
          <p:cNvSpPr/>
          <p:nvPr/>
        </p:nvSpPr>
        <p:spPr>
          <a:xfrm>
            <a:off x="111189" y="12340035"/>
            <a:ext cx="11854551" cy="294166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EB427-EADC-CBF9-2A9F-59CDE35F8750}"/>
              </a:ext>
            </a:extLst>
          </p:cNvPr>
          <p:cNvSpPr txBox="1"/>
          <p:nvPr/>
        </p:nvSpPr>
        <p:spPr>
          <a:xfrm>
            <a:off x="825039" y="12526616"/>
            <a:ext cx="1076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Particles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1A5B6-DF5A-DBD4-6344-283A20AC76DE}"/>
              </a:ext>
            </a:extLst>
          </p:cNvPr>
          <p:cNvSpPr txBox="1"/>
          <p:nvPr/>
        </p:nvSpPr>
        <p:spPr>
          <a:xfrm>
            <a:off x="7999346" y="831266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Violin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4DEA99-E634-8031-D0D0-6CFA3E363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844" y="1035443"/>
            <a:ext cx="3567409" cy="28333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53EFFC5-7F4F-16D2-3365-CD119DEC8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7737" y="12988281"/>
            <a:ext cx="9836526" cy="19708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5DCBB5-6A88-0A64-09A7-1D6199ECAF88}"/>
              </a:ext>
            </a:extLst>
          </p:cNvPr>
          <p:cNvSpPr/>
          <p:nvPr/>
        </p:nvSpPr>
        <p:spPr>
          <a:xfrm>
            <a:off x="11570049" y="6501653"/>
            <a:ext cx="89011" cy="831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E1AF3D-8F8D-699E-30DD-2D5E52ED12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24" y="9015053"/>
            <a:ext cx="3571312" cy="252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D6BF52-1E07-1F34-4FC6-C996B4EF2F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5359" y="9136792"/>
            <a:ext cx="3286343" cy="22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1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5038</TotalTime>
  <Words>11</Words>
  <Application>Microsoft Office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playground</dc:creator>
  <cp:lastModifiedBy>playground</cp:lastModifiedBy>
  <cp:revision>32</cp:revision>
  <dcterms:created xsi:type="dcterms:W3CDTF">2022-02-18T15:51:53Z</dcterms:created>
  <dcterms:modified xsi:type="dcterms:W3CDTF">2022-09-20T21:14:04Z</dcterms:modified>
</cp:coreProperties>
</file>